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254" y="-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928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804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8224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464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20156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3484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180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51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542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1413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96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AAA02-C3E5-480C-9D79-F9EEAA3D587D}" type="datetimeFigureOut">
              <a:rPr lang="de-DE" smtClean="0"/>
              <a:t>21.03.2021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AB30F-245E-4856-9BF1-172DF30B583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3193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804067"/>
              </p:ext>
            </p:extLst>
          </p:nvPr>
        </p:nvGraphicFramePr>
        <p:xfrm>
          <a:off x="0" y="-27384"/>
          <a:ext cx="10246096" cy="7145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0309"/>
                <a:gridCol w="8409068"/>
                <a:gridCol w="1008112"/>
                <a:gridCol w="238607"/>
              </a:tblGrid>
              <a:tr h="701019">
                <a:tc>
                  <a:txBody>
                    <a:bodyPr/>
                    <a:lstStyle/>
                    <a:p>
                      <a:endParaRPr lang="de-DE" sz="1800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de-DE" sz="800" dirty="0" smtClean="0"/>
                    </a:p>
                    <a:p>
                      <a:pPr>
                        <a:lnSpc>
                          <a:spcPts val="2400"/>
                        </a:lnSpc>
                        <a:spcBef>
                          <a:spcPts val="0"/>
                        </a:spcBef>
                      </a:pPr>
                      <a:r>
                        <a:rPr lang="de-DE" sz="1800" cap="all" dirty="0" smtClean="0">
                          <a:solidFill>
                            <a:schemeClr val="bg1"/>
                          </a:solidFill>
                        </a:rPr>
                        <a:t>Handlungsansätze  </a:t>
                      </a:r>
                      <a:r>
                        <a:rPr lang="de-DE" sz="1800" cap="all" dirty="0" smtClean="0">
                          <a:solidFill>
                            <a:schemeClr val="bg1"/>
                          </a:solidFill>
                        </a:rPr>
                        <a:t>Gemeinde </a:t>
                      </a:r>
                      <a:r>
                        <a:rPr lang="de-DE" sz="1800" cap="all" dirty="0" err="1" smtClean="0">
                          <a:solidFill>
                            <a:schemeClr val="bg1"/>
                          </a:solidFill>
                        </a:rPr>
                        <a:t>Himbergen</a:t>
                      </a:r>
                      <a:r>
                        <a:rPr lang="de-DE" sz="1800" cap="all" dirty="0" smtClean="0">
                          <a:solidFill>
                            <a:schemeClr val="bg1"/>
                          </a:solidFill>
                        </a:rPr>
                        <a:t> – AK Umwelt</a:t>
                      </a:r>
                      <a:r>
                        <a:rPr lang="de-DE" sz="1800" cap="all" baseline="0" dirty="0" smtClean="0">
                          <a:solidFill>
                            <a:schemeClr val="bg1"/>
                          </a:solidFill>
                        </a:rPr>
                        <a:t> und Klimaschutz</a:t>
                      </a:r>
                      <a:r>
                        <a:rPr lang="de-DE" sz="1800" cap="all" dirty="0" smtClean="0">
                          <a:solidFill>
                            <a:schemeClr val="bg1"/>
                          </a:solidFill>
                        </a:rPr>
                        <a:t/>
                      </a:r>
                      <a:br>
                        <a:rPr lang="de-DE" sz="1800" cap="all" dirty="0" smtClean="0">
                          <a:solidFill>
                            <a:schemeClr val="bg1"/>
                          </a:solidFill>
                        </a:rPr>
                      </a:br>
                      <a:r>
                        <a:rPr lang="de-DE" sz="1800" dirty="0" smtClean="0">
                          <a:solidFill>
                            <a:schemeClr val="bg1"/>
                          </a:solidFill>
                        </a:rPr>
                        <a:t>(Themen im Rahmen der </a:t>
                      </a:r>
                      <a:r>
                        <a:rPr lang="de-DE" sz="1800" dirty="0" smtClean="0">
                          <a:solidFill>
                            <a:schemeClr val="bg1"/>
                          </a:solidFill>
                        </a:rPr>
                        <a:t>Dorfentwicklung – in beliebiger Reihenfolge!) </a:t>
                      </a:r>
                    </a:p>
                    <a:p>
                      <a:pPr>
                        <a:lnSpc>
                          <a:spcPts val="2400"/>
                        </a:lnSpc>
                        <a:spcBef>
                          <a:spcPts val="0"/>
                        </a:spcBef>
                      </a:pPr>
                      <a:r>
                        <a:rPr lang="de-DE" sz="1800" dirty="0" smtClean="0">
                          <a:solidFill>
                            <a:schemeClr val="bg1"/>
                          </a:solidFill>
                        </a:rPr>
                        <a:t>REGEL:</a:t>
                      </a:r>
                      <a:r>
                        <a:rPr lang="de-DE" sz="1800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de-DE" sz="1800" dirty="0" smtClean="0">
                          <a:solidFill>
                            <a:schemeClr val="bg1"/>
                          </a:solidFill>
                        </a:rPr>
                        <a:t>max. 3 Punkte</a:t>
                      </a:r>
                      <a:r>
                        <a:rPr lang="de-DE" sz="1800" baseline="0" dirty="0" smtClean="0">
                          <a:solidFill>
                            <a:schemeClr val="bg1"/>
                          </a:solidFill>
                        </a:rPr>
                        <a:t> pro Maßnahme, insg. 8 Punkte für alle Maßnahmen zusammen</a:t>
                      </a:r>
                      <a:endParaRPr lang="de-DE" sz="1800" dirty="0">
                        <a:solidFill>
                          <a:schemeClr val="bg1"/>
                        </a:solidFill>
                      </a:endParaRP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algn="l" defTabSz="914273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endParaRPr lang="de-DE" sz="8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l" defTabSz="914273" rtl="0" eaLnBrk="1" latinLnBrk="0" hangingPunct="1">
                        <a:lnSpc>
                          <a:spcPts val="2400"/>
                        </a:lnSpc>
                        <a:spcBef>
                          <a:spcPts val="0"/>
                        </a:spcBef>
                      </a:pPr>
                      <a:r>
                        <a:rPr lang="de-DE" sz="18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Punkte</a:t>
                      </a:r>
                      <a:endParaRPr lang="de-DE" sz="18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algn="l" defTabSz="914273" rtl="0" eaLnBrk="1" latinLnBrk="0" hangingPunct="1"/>
                      <a:r>
                        <a:rPr lang="de-DE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/>
                      </a:r>
                      <a:br>
                        <a:rPr lang="de-DE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endParaRPr lang="de-DE" sz="20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52" marR="91452" marT="45711" marB="45711"/>
                </a:tc>
              </a:tr>
              <a:tr h="780080"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1.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Groß </a:t>
                      </a:r>
                      <a:r>
                        <a:rPr lang="de-DE" sz="1800" b="1" dirty="0" err="1" smtClean="0"/>
                        <a:t>Thondorf</a:t>
                      </a:r>
                      <a:r>
                        <a:rPr lang="de-DE" sz="1800" b="1" dirty="0" smtClean="0"/>
                        <a:t>: </a:t>
                      </a:r>
                      <a:r>
                        <a:rPr lang="de-DE" sz="1800" b="1" baseline="0" dirty="0" smtClean="0"/>
                        <a:t>Umgestaltung der Freifläche im Einmündungsbereich </a:t>
                      </a:r>
                      <a:r>
                        <a:rPr lang="de-DE" sz="1800" b="1" i="1" baseline="0" dirty="0" err="1" smtClean="0"/>
                        <a:t>Schmauweg</a:t>
                      </a:r>
                      <a:r>
                        <a:rPr lang="de-DE" sz="1800" b="1" baseline="0" dirty="0" smtClean="0"/>
                        <a:t> einschließlich des Umfeldes</a:t>
                      </a:r>
                      <a:endParaRPr lang="de-DE" sz="1800" b="1" dirty="0" smtClean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</a:tr>
              <a:tr h="745067"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2.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lvl="0">
                        <a:tabLst>
                          <a:tab pos="810260" algn="l"/>
                          <a:tab pos="5581015" algn="r"/>
                        </a:tabLst>
                      </a:pP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Groß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b="1" baseline="0" dirty="0" err="1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Thondorf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Renaturierung vom Dorfteich (die </a:t>
                      </a:r>
                      <a:r>
                        <a:rPr lang="de-DE" sz="1800" b="1" i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Lausch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und Verbesserung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des Umfeldes (u. a. Entschlammung, </a:t>
                      </a:r>
                      <a:r>
                        <a:rPr lang="de-DE" sz="1800" b="1" baseline="0" dirty="0" err="1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ökolog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Aufwertung, Erhöhung Aufenthaltsqualität)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de-DE" sz="1800" b="1" dirty="0" smtClean="0">
                        <a:ea typeface="Times New Roman" panose="02020603050405020304" pitchFamily="18" charset="0"/>
                      </a:endParaRP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3.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marR="0" lvl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Groß</a:t>
                      </a:r>
                      <a:r>
                        <a:rPr lang="de-DE" sz="1800" b="1" baseline="0" dirty="0" smtClean="0"/>
                        <a:t> </a:t>
                      </a:r>
                      <a:r>
                        <a:rPr lang="de-DE" sz="1800" b="1" baseline="0" dirty="0" err="1" smtClean="0"/>
                        <a:t>Thondorf</a:t>
                      </a:r>
                      <a:r>
                        <a:rPr lang="de-DE" sz="1800" b="1" baseline="0" dirty="0" smtClean="0"/>
                        <a:t>: V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erbesserung der Aufenthaltsqualität der </a:t>
                      </a:r>
                      <a:r>
                        <a:rPr lang="de-DE" sz="1800" b="1" i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Feuerkuhle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</a:tr>
              <a:tr h="508000"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4.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u="none" dirty="0" err="1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Himbergen</a:t>
                      </a:r>
                      <a:r>
                        <a:rPr lang="de-DE" sz="1800" b="1" u="none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de-DE" sz="1800" b="1" u="none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Aufwertung des Friedhofes (</a:t>
                      </a:r>
                      <a:r>
                        <a:rPr lang="de-DE" sz="1800" b="1" dirty="0" err="1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kirchl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Maßnahme)</a:t>
                      </a:r>
                      <a:endParaRPr lang="de-DE" sz="1800" b="1" dirty="0" smtClean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</a:tr>
              <a:tr h="756356"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5.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err="1" smtClean="0"/>
                        <a:t>Himbergen</a:t>
                      </a:r>
                      <a:r>
                        <a:rPr lang="de-DE" sz="1800" b="1" dirty="0" smtClean="0"/>
                        <a:t>: Ökologische Aufwertung</a:t>
                      </a:r>
                      <a:r>
                        <a:rPr lang="de-DE" sz="1800" b="1" baseline="0" dirty="0" smtClean="0"/>
                        <a:t> und Gestaltung des Dorfteiches </a:t>
                      </a:r>
                      <a:r>
                        <a:rPr lang="de-DE" sz="1800" b="1" dirty="0" err="1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Teigskuhle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einschließlich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seines Umfeldes</a:t>
                      </a:r>
                      <a:endParaRPr lang="de-DE" sz="1800" b="1" dirty="0" smtClean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</a:tr>
              <a:tr h="507999"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6.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u="none" dirty="0" err="1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Kettelstorf</a:t>
                      </a:r>
                      <a:r>
                        <a:rPr lang="de-DE" sz="1800" b="1" u="none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de-DE" sz="1800" b="1" u="none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Renaturierung vom Dorfteich, Verbesserung der Aufenthaltsfunktion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</a:tr>
              <a:tr h="485423"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7.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u="none" dirty="0" err="1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Strothe</a:t>
                      </a:r>
                      <a:r>
                        <a:rPr lang="de-DE" sz="1800" b="1" u="none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de-DE" sz="1800" b="1" u="none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Eichenbestand pflegen und nachpflanzen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</a:tr>
              <a:tr h="512257"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/>
                        <a:t>8.</a:t>
                      </a:r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Anlage von Feuchtbiotopen, Blühstreifen, Heckenstrukturen und (Obstbaum-) Alleen u.a. Bepflanzungen zur Steigerung der </a:t>
                      </a:r>
                      <a:r>
                        <a:rPr lang="de-DE" sz="1800" b="1" dirty="0" err="1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Biodiversivität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 den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Ortslagen und der</a:t>
                      </a:r>
                      <a:r>
                        <a:rPr lang="de-DE" sz="1800" b="1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Gemarkung (u. a. Pflege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Ersatz der straßenbegleitenden Bepflanzung im Bereich der Nebenanlagen der </a:t>
                      </a:r>
                      <a:r>
                        <a:rPr lang="de-DE" sz="1800" b="1" i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Hauptstraße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/ K 4 in Groß </a:t>
                      </a:r>
                      <a:r>
                        <a:rPr lang="de-DE" sz="1800" b="1" baseline="0" dirty="0" err="1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Thondorf</a:t>
                      </a:r>
                      <a:r>
                        <a:rPr lang="de-DE" sz="1800" b="1" baseline="0" dirty="0" smtClean="0"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de-DE" sz="1800" b="1" dirty="0" smtClean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</a:tr>
              <a:tr h="553560"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 marL="0" marR="0" indent="0" algn="l" defTabSz="91427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800" b="1" dirty="0" smtClean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de-DE" sz="2000" b="1" dirty="0"/>
                    </a:p>
                  </a:txBody>
                  <a:tcPr marL="91452" marR="91452" marT="45711" marB="45711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50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</Words>
  <Application>Microsoft Office PowerPoint</Application>
  <PresentationFormat>A4-Papier (210x297 mm)</PresentationFormat>
  <Paragraphs>22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nn</dc:creator>
  <cp:lastModifiedBy>nn</cp:lastModifiedBy>
  <cp:revision>3</cp:revision>
  <dcterms:created xsi:type="dcterms:W3CDTF">2021-03-21T11:12:20Z</dcterms:created>
  <dcterms:modified xsi:type="dcterms:W3CDTF">2021-03-21T11:40:37Z</dcterms:modified>
</cp:coreProperties>
</file>